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68" r:id="rId4"/>
    <p:sldId id="262" r:id="rId5"/>
    <p:sldId id="261" r:id="rId6"/>
    <p:sldId id="263" r:id="rId7"/>
    <p:sldId id="270" r:id="rId8"/>
    <p:sldId id="264" r:id="rId9"/>
    <p:sldId id="271" r:id="rId10"/>
    <p:sldId id="267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08000"/>
    <a:srgbClr val="669900"/>
    <a:srgbClr val="99FF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47" autoAdjust="0"/>
  </p:normalViewPr>
  <p:slideViewPr>
    <p:cSldViewPr>
      <p:cViewPr varScale="1">
        <p:scale>
          <a:sx n="65" d="100"/>
          <a:sy n="65" d="100"/>
        </p:scale>
        <p:origin x="-1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C0E7F-A78E-4CBD-80EF-F287450C5539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02AC5-0FA8-463D-9F2D-90BC1ADB4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010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66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84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92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1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60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78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9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31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69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57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20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39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microsoft.com/office/2007/relationships/hdphoto" Target="../media/hdphoto5.wdp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3.jpeg"/><Relationship Id="rId5" Type="http://schemas.openxmlformats.org/officeDocument/2006/relationships/image" Target="../media/image2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3.jpeg"/><Relationship Id="rId5" Type="http://schemas.openxmlformats.org/officeDocument/2006/relationships/image" Target="../media/image16.png"/><Relationship Id="rId10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microsoft.com/office/2007/relationships/hdphoto" Target="../media/hdphoto3.wdp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08493">
            <a:off x="-151441" y="3547293"/>
            <a:ext cx="3674330" cy="254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c:\users\777\appdata\roaming\360se6\User Data\Temp\timg?image&amp;quality=80&amp;size=b9999_10000&amp;sec=1511898832225&amp;di=9aff410068f909bb9251d3442c210210&amp;imgtype=0&amp;src=http:\\img.bimg.126.net\photo\LwXGIKyVh1FoctSOjWat-Q==\3037114998876134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AutoShape 6" descr="c:\users\777\appdata\roaming\360se6\User Data\Temp\timg?image&amp;quality=80&amp;size=b9999_10000&amp;sec=1511898832225&amp;di=9aff410068f909bb9251d3442c210210&amp;imgtype=0&amp;src=http:\\img.bimg.126.net\photo\LwXGIKyVh1FoctSOjWat-Q==\30371149988761341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4119665">
            <a:off x="5047714" y="-48545"/>
            <a:ext cx="3228097" cy="5219052"/>
          </a:xfrm>
          <a:prstGeom prst="rect">
            <a:avLst/>
          </a:prstGeom>
        </p:spPr>
      </p:pic>
      <p:pic>
        <p:nvPicPr>
          <p:cNvPr id="1033" name="Picture 9" descr="C:\Users\777\Desktop\图片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1273175"/>
            <a:ext cx="7759700" cy="431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6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219779">
            <a:off x="607132" y="-133525"/>
            <a:ext cx="1320958" cy="2247243"/>
          </a:xfrm>
          <a:prstGeom prst="rect">
            <a:avLst/>
          </a:prstGeom>
        </p:spPr>
      </p:pic>
      <p:pic>
        <p:nvPicPr>
          <p:cNvPr id="8196" name="Picture 4" descr="C:\Users\777\Desktop\图片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455025" cy="470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777\Desktop\图片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170" y="-80045"/>
            <a:ext cx="5748337" cy="142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14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C:\Users\777\Desktop\timg (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33" t="9543" b="5306"/>
          <a:stretch/>
        </p:blipFill>
        <p:spPr bwMode="auto">
          <a:xfrm rot="230458" flipH="1">
            <a:off x="6186687" y="1916832"/>
            <a:ext cx="2717034" cy="4055267"/>
          </a:xfrm>
          <a:prstGeom prst="rect">
            <a:avLst/>
          </a:prstGeom>
          <a:noFill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188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769265">
            <a:off x="654463" y="2117982"/>
            <a:ext cx="6008779" cy="3625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AutoShape 2" descr="c:\users\777\appdata\roaming\360se6\User Data\Temp\webwxgetmsgimg?&amp;MsgID=3739674813753431901&amp;skey=@crypt_8e749588_d994754282af5c53ee904fc3e28feac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AutoShape 7" descr="c:\users\777\appdata\roaming\360se6\User Data\Temp\timg?image&amp;quality=80&amp;size=b9999_10000&amp;sec=1511975582322&amp;di=81fd0dfc9d05cf1c58190190b848cf7c&amp;imgtype=0&amp;src=http:\\imgsrc.baidu.com\imgad\pic\item\58ee3d6d55fbb2fb1816bd3b444a20a44623dcd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9225" name="Picture 9" descr="C:\Users\777\Desktop\图片1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8716963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04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C:\Users\777\Desktop\18776404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991">
            <a:off x="931681" y="1354166"/>
            <a:ext cx="7188569" cy="4602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2" descr="c:\users\777\appdata\roaming\360se6\User Data\Temp\timg?image&amp;quality=80&amp;size=b9999_10000&amp;sec=1511926640858&amp;di=24cdb02a58ed47906ded3c24ac104ccf&amp;imgtype=0&amp;src=http:\\imgsrc.baidu.com\imgad\pic\item\0ff41bd5ad6eddc47c4d21de33dbb6fd526633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梯形 22"/>
          <p:cNvSpPr/>
          <p:nvPr/>
        </p:nvSpPr>
        <p:spPr>
          <a:xfrm rot="11190291">
            <a:off x="941718" y="971951"/>
            <a:ext cx="7517678" cy="1170893"/>
          </a:xfrm>
          <a:prstGeom prst="trapezoid">
            <a:avLst>
              <a:gd name="adj" fmla="val 31514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655064" y="-327844"/>
            <a:ext cx="1385753" cy="2384730"/>
          </a:xfrm>
          <a:prstGeom prst="rect">
            <a:avLst/>
          </a:prstGeom>
        </p:spPr>
      </p:pic>
      <p:pic>
        <p:nvPicPr>
          <p:cNvPr id="53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6058">
            <a:off x="6704667" y="2588451"/>
            <a:ext cx="1338569" cy="11609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0" t="7902" r="6066" b="8050"/>
          <a:stretch/>
        </p:blipFill>
        <p:spPr bwMode="auto">
          <a:xfrm rot="1781558">
            <a:off x="4699328" y="4625594"/>
            <a:ext cx="985634" cy="8473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4000" contrast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09" t="7527" r="13313" b="8409"/>
          <a:stretch/>
        </p:blipFill>
        <p:spPr bwMode="auto">
          <a:xfrm rot="808833">
            <a:off x="5426739" y="3542907"/>
            <a:ext cx="1129573" cy="12887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梯形 45"/>
          <p:cNvSpPr/>
          <p:nvPr/>
        </p:nvSpPr>
        <p:spPr>
          <a:xfrm rot="330092">
            <a:off x="523895" y="4446343"/>
            <a:ext cx="7738209" cy="841927"/>
          </a:xfrm>
          <a:prstGeom prst="trapezoid">
            <a:avLst>
              <a:gd name="adj" fmla="val 13534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梯形 43"/>
          <p:cNvSpPr/>
          <p:nvPr/>
        </p:nvSpPr>
        <p:spPr>
          <a:xfrm rot="336521">
            <a:off x="724221" y="3650463"/>
            <a:ext cx="7521651" cy="869348"/>
          </a:xfrm>
          <a:prstGeom prst="trapezoid">
            <a:avLst>
              <a:gd name="adj" fmla="val 9775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梯形 44"/>
          <p:cNvSpPr/>
          <p:nvPr/>
        </p:nvSpPr>
        <p:spPr>
          <a:xfrm rot="330092">
            <a:off x="335404" y="5231511"/>
            <a:ext cx="7955046" cy="876711"/>
          </a:xfrm>
          <a:prstGeom prst="trapezoid">
            <a:avLst>
              <a:gd name="adj" fmla="val 13179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心形 60"/>
          <p:cNvSpPr/>
          <p:nvPr/>
        </p:nvSpPr>
        <p:spPr>
          <a:xfrm rot="1387598">
            <a:off x="5653878" y="4735378"/>
            <a:ext cx="1297570" cy="1007781"/>
          </a:xfrm>
          <a:prstGeom prst="hear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altLang="zh-CN" sz="4800" b="1" dirty="0" smtClean="0">
              <a:ln w="11430"/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tyle Script" pitchFamily="66" charset="0"/>
            </a:endParaRPr>
          </a:p>
        </p:txBody>
      </p:sp>
      <p:pic>
        <p:nvPicPr>
          <p:cNvPr id="2070" name="Picture 22" descr="C:\Users\777\Desktop\图片7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5531">
            <a:off x="2392845" y="3860116"/>
            <a:ext cx="3840163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4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6" grpId="0" animBg="1"/>
      <p:bldP spid="44" grpId="0" animBg="1"/>
      <p:bldP spid="45" grpId="0" animBg="1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219779">
            <a:off x="567140" y="-318493"/>
            <a:ext cx="1330838" cy="229022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879617" cy="654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C:\Users\777\Desktop\122193906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8902"/>
            <a:ext cx="4464496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559" y="620688"/>
            <a:ext cx="7371889" cy="72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5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777\Desktop\图片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6838950" cy="530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219779">
            <a:off x="479705" y="-35370"/>
            <a:ext cx="1432165" cy="24646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08310" y="2060848"/>
            <a:ext cx="1902146" cy="4069828"/>
            <a:chOff x="1295458" y="1392870"/>
            <a:chExt cx="2301884" cy="4954302"/>
          </a:xfrm>
        </p:grpSpPr>
        <p:pic>
          <p:nvPicPr>
            <p:cNvPr id="8" name="Picture 2" descr="C:\Users\777\Desktop\880906644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747" y="4814432"/>
              <a:ext cx="1299330" cy="15327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58" y="3094254"/>
              <a:ext cx="1302804" cy="1672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5" descr="C:\Users\777\Desktop\1906734655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931" y="1392870"/>
              <a:ext cx="1299330" cy="165773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2561587" y="2099861"/>
              <a:ext cx="1035755" cy="6209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normalizeH="0" baseline="0" noProof="0" dirty="0" smtClean="0">
                  <a:ln w="11430"/>
                  <a:solidFill>
                    <a:srgbClr val="000099"/>
                  </a:solidFill>
                  <a:uLnTx/>
                  <a:uFillTx/>
                  <a:latin typeface="Arial Narrow" pitchFamily="34" charset="0"/>
                  <a:ea typeface="华文琥珀" pitchFamily="2" charset="-122"/>
                </a:rPr>
                <a:t>Lucy</a:t>
              </a:r>
              <a:endParaRPr kumimoji="0" lang="zh-CN" altLang="en-US" sz="2800" b="1" i="0" u="none" strike="noStrike" kern="0" normalizeH="0" baseline="0" noProof="0" dirty="0">
                <a:ln w="11430"/>
                <a:solidFill>
                  <a:srgbClr val="000099"/>
                </a:solidFill>
                <a:uLnTx/>
                <a:uFillTx/>
                <a:latin typeface="Arial Narrow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663187" y="3806741"/>
              <a:ext cx="881307" cy="6209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normalizeH="0" baseline="0" noProof="0" dirty="0" smtClean="0">
                  <a:ln w="11430"/>
                  <a:solidFill>
                    <a:srgbClr val="000099"/>
                  </a:solidFill>
                  <a:uLnTx/>
                  <a:uFillTx/>
                  <a:latin typeface="Arial Narrow" pitchFamily="34" charset="0"/>
                  <a:ea typeface="华文琥珀" pitchFamily="2" charset="-122"/>
                </a:rPr>
                <a:t>Kim</a:t>
              </a:r>
              <a:endParaRPr kumimoji="0" lang="zh-CN" altLang="en-US" sz="2800" b="1" i="0" u="none" strike="noStrike" kern="0" normalizeH="0" baseline="0" noProof="0" dirty="0">
                <a:ln w="11430"/>
                <a:solidFill>
                  <a:srgbClr val="000099"/>
                </a:solidFill>
                <a:uLnTx/>
                <a:uFillTx/>
                <a:latin typeface="Arial Narrow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581906" y="5321587"/>
              <a:ext cx="997620" cy="6209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normalizeH="0" baseline="0" noProof="0" dirty="0" smtClean="0">
                  <a:ln w="11430"/>
                  <a:solidFill>
                    <a:srgbClr val="000099"/>
                  </a:solidFill>
                  <a:uLnTx/>
                  <a:uFillTx/>
                  <a:latin typeface="Arial Narrow" pitchFamily="34" charset="0"/>
                  <a:ea typeface="华文琥珀" pitchFamily="2" charset="-122"/>
                </a:rPr>
                <a:t>Mike</a:t>
              </a:r>
              <a:endParaRPr kumimoji="0" lang="zh-CN" altLang="en-US" sz="2800" b="1" i="0" u="none" strike="noStrike" kern="0" normalizeH="0" baseline="0" noProof="0" dirty="0">
                <a:ln w="11430"/>
                <a:solidFill>
                  <a:srgbClr val="000099"/>
                </a:solidFill>
                <a:uLnTx/>
                <a:uFillTx/>
                <a:latin typeface="Arial Narrow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460604" y="3136757"/>
            <a:ext cx="1148110" cy="2348192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16" name="直接连接符 15"/>
          <p:cNvCxnSpPr/>
          <p:nvPr/>
        </p:nvCxnSpPr>
        <p:spPr>
          <a:xfrm flipV="1">
            <a:off x="2510950" y="3501008"/>
            <a:ext cx="1052938" cy="809846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17" name="直接连接符 16"/>
          <p:cNvCxnSpPr/>
          <p:nvPr/>
        </p:nvCxnSpPr>
        <p:spPr>
          <a:xfrm flipV="1">
            <a:off x="2555776" y="4282550"/>
            <a:ext cx="1080120" cy="98399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pic>
        <p:nvPicPr>
          <p:cNvPr id="34" name="Unit+6+Section+B+1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826315" y="548680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87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8415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219779">
            <a:off x="572525" y="-327655"/>
            <a:ext cx="1246524" cy="2464600"/>
          </a:xfrm>
          <a:prstGeom prst="rect">
            <a:avLst/>
          </a:prstGeom>
        </p:spPr>
      </p:pic>
      <p:pic>
        <p:nvPicPr>
          <p:cNvPr id="17" name="Unit+6+Section+B+1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8207" y="1024181"/>
            <a:ext cx="857915" cy="85791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764616" y="1956286"/>
            <a:ext cx="1935176" cy="3920986"/>
            <a:chOff x="1295458" y="1392870"/>
            <a:chExt cx="2301884" cy="4954302"/>
          </a:xfrm>
        </p:grpSpPr>
        <p:pic>
          <p:nvPicPr>
            <p:cNvPr id="19" name="Picture 2" descr="C:\Users\777\Desktop\880906644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747" y="4814432"/>
              <a:ext cx="1299330" cy="15327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58" y="3094254"/>
              <a:ext cx="1302804" cy="1672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5" descr="C:\Users\777\Desktop\1906734655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931" y="1392870"/>
              <a:ext cx="1299330" cy="165773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矩形 21"/>
            <p:cNvSpPr/>
            <p:nvPr/>
          </p:nvSpPr>
          <p:spPr>
            <a:xfrm>
              <a:off x="2561587" y="2099861"/>
              <a:ext cx="1035755" cy="6209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normalizeH="0" baseline="0" noProof="0" dirty="0" smtClean="0">
                  <a:ln w="11430"/>
                  <a:solidFill>
                    <a:srgbClr val="000099"/>
                  </a:solidFill>
                  <a:uLnTx/>
                  <a:uFillTx/>
                  <a:latin typeface="Arial Narrow" pitchFamily="34" charset="0"/>
                  <a:ea typeface="华文琥珀" pitchFamily="2" charset="-122"/>
                </a:rPr>
                <a:t>Lucy</a:t>
              </a:r>
              <a:endParaRPr kumimoji="0" lang="zh-CN" altLang="en-US" sz="2800" b="1" i="0" u="none" strike="noStrike" kern="0" normalizeH="0" baseline="0" noProof="0" dirty="0">
                <a:ln w="11430"/>
                <a:solidFill>
                  <a:srgbClr val="000099"/>
                </a:solidFill>
                <a:uLnTx/>
                <a:uFillTx/>
                <a:latin typeface="Arial Narrow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663187" y="3806741"/>
              <a:ext cx="881307" cy="6209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normalizeH="0" baseline="0" noProof="0" dirty="0" smtClean="0">
                  <a:ln w="11430"/>
                  <a:solidFill>
                    <a:srgbClr val="000099"/>
                  </a:solidFill>
                  <a:uLnTx/>
                  <a:uFillTx/>
                  <a:latin typeface="Arial Narrow" pitchFamily="34" charset="0"/>
                  <a:ea typeface="华文琥珀" pitchFamily="2" charset="-122"/>
                </a:rPr>
                <a:t>Kim</a:t>
              </a:r>
              <a:endParaRPr kumimoji="0" lang="zh-CN" altLang="en-US" sz="2800" b="1" i="0" u="none" strike="noStrike" kern="0" normalizeH="0" baseline="0" noProof="0" dirty="0">
                <a:ln w="11430"/>
                <a:solidFill>
                  <a:srgbClr val="000099"/>
                </a:solidFill>
                <a:uLnTx/>
                <a:uFillTx/>
                <a:latin typeface="Arial Narrow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581906" y="5321587"/>
              <a:ext cx="997620" cy="620975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normalizeH="0" baseline="0" noProof="0" dirty="0" smtClean="0">
                  <a:ln w="11430"/>
                  <a:solidFill>
                    <a:srgbClr val="000099"/>
                  </a:solidFill>
                  <a:uLnTx/>
                  <a:uFillTx/>
                  <a:latin typeface="Arial Narrow" pitchFamily="34" charset="0"/>
                  <a:ea typeface="华文琥珀" pitchFamily="2" charset="-122"/>
                </a:rPr>
                <a:t>Mike</a:t>
              </a:r>
              <a:endParaRPr kumimoji="0" lang="zh-CN" altLang="en-US" sz="2800" b="1" i="0" u="none" strike="noStrike" kern="0" normalizeH="0" baseline="0" noProof="0" dirty="0">
                <a:ln w="11430"/>
                <a:solidFill>
                  <a:srgbClr val="000099"/>
                </a:solidFill>
                <a:uLnTx/>
                <a:uFillTx/>
                <a:latin typeface="Arial Narrow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467214" y="2700209"/>
            <a:ext cx="325830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200" b="1" dirty="0" smtClean="0">
                <a:ln w="11430"/>
                <a:solidFill>
                  <a:srgbClr val="000099"/>
                </a:solidFill>
                <a:latin typeface="Arial Narrow" pitchFamily="34" charset="0"/>
              </a:rPr>
              <a:t>take piano lessons</a:t>
            </a:r>
            <a:endParaRPr lang="zh-CN" altLang="en-US" sz="3200" b="1" dirty="0">
              <a:ln w="11430"/>
              <a:solidFill>
                <a:srgbClr val="000099"/>
              </a:solidFill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67214" y="3501008"/>
            <a:ext cx="4849202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200" b="1" dirty="0" smtClean="0">
                <a:ln w="11430"/>
                <a:solidFill>
                  <a:srgbClr val="000099"/>
                </a:solidFill>
                <a:latin typeface="Arial Narrow" pitchFamily="34" charset="0"/>
              </a:rPr>
              <a:t>study hard</a:t>
            </a:r>
          </a:p>
          <a:p>
            <a:r>
              <a:rPr lang="en-US" altLang="zh-CN" sz="3200" b="1" dirty="0" smtClean="0">
                <a:ln w="11430"/>
                <a:solidFill>
                  <a:srgbClr val="000099"/>
                </a:solidFill>
                <a:latin typeface="Arial Narrow" pitchFamily="34" charset="0"/>
              </a:rPr>
              <a:t>do homework every day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67214" y="4584030"/>
            <a:ext cx="4849202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200" b="1" dirty="0" smtClean="0">
                <a:ln w="11430"/>
                <a:solidFill>
                  <a:srgbClr val="000099"/>
                </a:solidFill>
                <a:latin typeface="Arial Narrow" pitchFamily="34" charset="0"/>
              </a:rPr>
              <a:t>practice hard</a:t>
            </a:r>
          </a:p>
          <a:p>
            <a:r>
              <a:rPr lang="en-US" altLang="zh-CN" sz="3200" b="1" dirty="0" smtClean="0">
                <a:ln w="11430"/>
                <a:solidFill>
                  <a:srgbClr val="000099"/>
                </a:solidFill>
                <a:latin typeface="Arial Narrow" pitchFamily="34" charset="0"/>
              </a:rPr>
              <a:t>go to a soccer camp </a:t>
            </a:r>
            <a:endParaRPr lang="zh-CN" altLang="en-US" sz="3200" b="1" dirty="0">
              <a:ln w="11430"/>
              <a:solidFill>
                <a:srgbClr val="000099"/>
              </a:solidFill>
              <a:latin typeface="Arial Narrow" pitchFamily="34" charset="0"/>
            </a:endParaRPr>
          </a:p>
        </p:txBody>
      </p:sp>
      <p:pic>
        <p:nvPicPr>
          <p:cNvPr id="5124" name="Picture 4" descr="C:\Users\777\Desktop\图片1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814" y="412973"/>
            <a:ext cx="6961187" cy="524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777\Desktop\图片1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0"/>
            <a:ext cx="3370263" cy="209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82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841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6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3688">
            <a:off x="206193" y="1124344"/>
            <a:ext cx="3453484" cy="3112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219779">
            <a:off x="585044" y="-255569"/>
            <a:ext cx="1432165" cy="2464600"/>
          </a:xfrm>
          <a:prstGeom prst="rect">
            <a:avLst/>
          </a:prstGeom>
        </p:spPr>
      </p:pic>
      <p:pic>
        <p:nvPicPr>
          <p:cNvPr id="6150" name="Picture 6" descr="C:\Users\777\Desktop\timg (5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539" t="26958" r="17484" b="11042"/>
          <a:stretch/>
        </p:blipFill>
        <p:spPr bwMode="auto">
          <a:xfrm rot="238772">
            <a:off x="7391848" y="3828395"/>
            <a:ext cx="1219278" cy="2449966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</p:pic>
      <p:pic>
        <p:nvPicPr>
          <p:cNvPr id="6149" name="Picture 5" descr="C:\Users\777\Desktop\图片3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7" t="8790" r="10435" b="10632"/>
          <a:stretch/>
        </p:blipFill>
        <p:spPr bwMode="auto">
          <a:xfrm rot="243821">
            <a:off x="1547664" y="1528800"/>
            <a:ext cx="7005443" cy="40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777\Desktop\图片1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343" y="626883"/>
            <a:ext cx="4632325" cy="65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93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3" descr="c:\users\777\appdata\roaming\360se6\User Data\Temp\timg?image&amp;quality=80&amp;size=b9999_10000&amp;sec=1511990060326&amp;di=69ffc3c15d00a47a5ab1daa86bd1160e&amp;imgtype=0&amp;src=http:\\y1.ifengimg.com\cmpp\2014\03\13\07\1077ca7d-7dbb-4cde-90a9-5531d9d880a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5" t="4871" r="9494" b="12651"/>
          <a:stretch/>
        </p:blipFill>
        <p:spPr bwMode="auto">
          <a:xfrm rot="645679">
            <a:off x="6398839" y="525678"/>
            <a:ext cx="1942132" cy="1426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219779">
            <a:off x="585044" y="-255569"/>
            <a:ext cx="1432165" cy="2464600"/>
          </a:xfrm>
          <a:prstGeom prst="rect">
            <a:avLst/>
          </a:prstGeom>
        </p:spPr>
      </p:pic>
      <p:pic>
        <p:nvPicPr>
          <p:cNvPr id="13317" name="Picture 5" descr="C:\Users\777\Desktop\图片1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3888"/>
            <a:ext cx="8229600" cy="560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13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219779">
            <a:off x="326408" y="-349938"/>
            <a:ext cx="1764723" cy="24646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115616" y="1484784"/>
            <a:ext cx="7056784" cy="4585868"/>
            <a:chOff x="1115616" y="1484784"/>
            <a:chExt cx="7056784" cy="4585868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47" t="2692" r="7485" b="3756"/>
            <a:stretch/>
          </p:blipFill>
          <p:spPr bwMode="auto">
            <a:xfrm>
              <a:off x="1115616" y="1484784"/>
              <a:ext cx="7056784" cy="45858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 5"/>
            <p:cNvSpPr/>
            <p:nvPr/>
          </p:nvSpPr>
          <p:spPr>
            <a:xfrm rot="668147">
              <a:off x="1873646" y="4756542"/>
              <a:ext cx="1190146" cy="122413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solidFill>
                    <a:schemeClr val="tx1"/>
                  </a:solidFill>
                  <a:latin typeface="Comic Sans MS" pitchFamily="66" charset="0"/>
                </a:rPr>
                <a:t>cut TV time short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86551">
              <a:off x="4740095" y="4966680"/>
              <a:ext cx="1124633" cy="109692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schemeClr val="tx1"/>
                  </a:solidFill>
                  <a:latin typeface="Comic Sans MS" pitchFamily="66" charset="0"/>
                </a:rPr>
                <a:t>f</a:t>
              </a:r>
              <a:r>
                <a:rPr lang="en-US" altLang="zh-CN" sz="2000" b="1" dirty="0" smtClean="0">
                  <a:solidFill>
                    <a:schemeClr val="tx1"/>
                  </a:solidFill>
                  <a:latin typeface="Comic Sans MS" pitchFamily="66" charset="0"/>
                </a:rPr>
                <a:t>ocus on study</a:t>
              </a:r>
            </a:p>
          </p:txBody>
        </p:sp>
        <p:sp>
          <p:nvSpPr>
            <p:cNvPr id="10" name="矩形 9"/>
            <p:cNvSpPr/>
            <p:nvPr/>
          </p:nvSpPr>
          <p:spPr>
            <a:xfrm rot="525802">
              <a:off x="6075015" y="1830939"/>
              <a:ext cx="1184042" cy="1154563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tx1"/>
                  </a:solidFill>
                  <a:latin typeface="Comic Sans MS" pitchFamily="66" charset="0"/>
                </a:rPr>
                <a:t>q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Comic Sans MS" pitchFamily="66" charset="0"/>
                </a:rPr>
                <a:t>uit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tx1"/>
                  </a:solidFill>
                  <a:latin typeface="Comic Sans MS" pitchFamily="66" charset="0"/>
                </a:rPr>
                <a:t>Cola</a:t>
              </a:r>
            </a:p>
          </p:txBody>
        </p:sp>
      </p:grpSp>
      <p:pic>
        <p:nvPicPr>
          <p:cNvPr id="7172" name="Picture 4" descr="C:\Users\777\Desktop\图片1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87534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2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777\Desktop\图片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269435" cy="426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96752"/>
            <a:ext cx="13652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219779">
            <a:off x="416879" y="-86009"/>
            <a:ext cx="1525831" cy="228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29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</TotalTime>
  <Words>31</Words>
  <Application>Microsoft Office PowerPoint</Application>
  <PresentationFormat>全屏显示(4:3)</PresentationFormat>
  <Paragraphs>15</Paragraphs>
  <Slides>11</Slides>
  <Notes>0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777</dc:creator>
  <cp:lastModifiedBy>Administrator</cp:lastModifiedBy>
  <cp:revision>99</cp:revision>
  <dcterms:created xsi:type="dcterms:W3CDTF">2017-11-28T15:29:16Z</dcterms:created>
  <dcterms:modified xsi:type="dcterms:W3CDTF">2017-12-01T09:55:18Z</dcterms:modified>
</cp:coreProperties>
</file>